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" ContentType="image/tif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309" r:id="rId3"/>
    <p:sldId id="294" r:id="rId4"/>
    <p:sldId id="310" r:id="rId5"/>
    <p:sldId id="305" r:id="rId6"/>
    <p:sldId id="313" r:id="rId7"/>
    <p:sldId id="278" r:id="rId8"/>
  </p:sldIdLst>
  <p:sldSz cx="10691813" cy="7559675"/>
  <p:notesSz cx="6858000" cy="9144000"/>
  <p:defaultTextStyle>
    <a:defPPr>
      <a:defRPr lang="en-US"/>
    </a:defPPr>
    <a:lvl1pPr marL="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1042873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tin Jenner" initials="MJ" lastIdx="7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6DAD9"/>
    <a:srgbClr val="E30613"/>
    <a:srgbClr val="33373C"/>
    <a:srgbClr val="33FF34"/>
    <a:srgbClr val="828186"/>
    <a:srgbClr val="A5A9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2" autoAdjust="0"/>
    <p:restoredTop sz="95166" autoAdjust="0"/>
  </p:normalViewPr>
  <p:slideViewPr>
    <p:cSldViewPr showGuides="1">
      <p:cViewPr varScale="1">
        <p:scale>
          <a:sx n="140" d="100"/>
          <a:sy n="140" d="100"/>
        </p:scale>
        <p:origin x="1704" y="184"/>
      </p:cViewPr>
      <p:guideLst>
        <p:guide orient="horz" pos="2381"/>
        <p:guide pos="3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tiff>
</file>

<file path=ppt/media/image2.png>
</file>

<file path=ppt/media/image3.png>
</file>

<file path=ppt/media/image5.ti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AEFA44-0771-4DFC-B26A-9102D4547DD2}" type="datetimeFigureOut">
              <a:rPr lang="en-GB" smtClean="0"/>
              <a:t>14/10/2019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143000"/>
            <a:ext cx="4365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4A314-C704-4C33-84AA-6D9A56C39AB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104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9829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374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543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8976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04A314-C704-4C33-84AA-6D9A56C39AB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694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tif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"/>
            <a:ext cx="10691813" cy="755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6477" y="1951039"/>
            <a:ext cx="8018860" cy="1483043"/>
          </a:xfrm>
        </p:spPr>
        <p:txBody>
          <a:bodyPr anchor="b">
            <a:normAutofit/>
          </a:bodyPr>
          <a:lstStyle>
            <a:lvl1pPr algn="ctr">
              <a:defRPr sz="3000" spc="46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6" y="3500438"/>
            <a:ext cx="8018860" cy="1574800"/>
          </a:xfrm>
        </p:spPr>
        <p:txBody>
          <a:bodyPr>
            <a:normAutofit/>
          </a:bodyPr>
          <a:lstStyle>
            <a:lvl1pPr marL="0" indent="0" algn="ctr">
              <a:buNone/>
              <a:defRPr sz="1100" spc="350" baseline="0">
                <a:solidFill>
                  <a:schemeClr val="bg1"/>
                </a:solidFill>
              </a:defRPr>
            </a:lvl1pPr>
            <a:lvl2pPr marL="377979" indent="0" algn="ctr">
              <a:buNone/>
              <a:defRPr sz="1653"/>
            </a:lvl2pPr>
            <a:lvl3pPr marL="755957" indent="0" algn="ctr">
              <a:buNone/>
              <a:defRPr sz="1488"/>
            </a:lvl3pPr>
            <a:lvl4pPr marL="1133936" indent="0" algn="ctr">
              <a:buNone/>
              <a:defRPr sz="1323"/>
            </a:lvl4pPr>
            <a:lvl5pPr marL="1511915" indent="0" algn="ctr">
              <a:buNone/>
              <a:defRPr sz="1323"/>
            </a:lvl5pPr>
            <a:lvl6pPr marL="1889893" indent="0" algn="ctr">
              <a:buNone/>
              <a:defRPr sz="1323"/>
            </a:lvl6pPr>
            <a:lvl7pPr marL="2267872" indent="0" algn="ctr">
              <a:buNone/>
              <a:defRPr sz="1323"/>
            </a:lvl7pPr>
            <a:lvl8pPr marL="2645851" indent="0" algn="ctr">
              <a:buNone/>
              <a:defRPr sz="1323"/>
            </a:lvl8pPr>
            <a:lvl9pPr marL="3023829" indent="0" algn="ctr">
              <a:buNone/>
              <a:defRPr sz="1323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900" y="4997831"/>
            <a:ext cx="5207000" cy="25618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300" y="2"/>
            <a:ext cx="5205600" cy="21759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40" y="510382"/>
            <a:ext cx="1756800" cy="6649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506" y="610394"/>
            <a:ext cx="1468769" cy="11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01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grey, text on right">
    <p:bg>
      <p:bgPr>
        <a:solidFill>
          <a:srgbClr val="D6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815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Content &amp; 2 x Images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2" y="-2"/>
            <a:ext cx="5343525" cy="3779838"/>
          </a:xfrm>
          <a:prstGeom prst="rect">
            <a:avLst/>
          </a:prstGeom>
          <a:solidFill>
            <a:srgbClr val="333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53"/>
          </a:p>
        </p:txBody>
      </p:sp>
      <p:sp>
        <p:nvSpPr>
          <p:cNvPr id="7" name="Rectangle 6"/>
          <p:cNvSpPr/>
          <p:nvPr userDrawn="1"/>
        </p:nvSpPr>
        <p:spPr>
          <a:xfrm>
            <a:off x="5343527" y="3779837"/>
            <a:ext cx="5343525" cy="37798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53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" y="3779837"/>
            <a:ext cx="5343525" cy="3779838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2802" y="4780711"/>
            <a:ext cx="4094252" cy="2133600"/>
          </a:xfrm>
        </p:spPr>
        <p:txBody>
          <a:bodyPr/>
          <a:lstStyle>
            <a:lvl1pPr>
              <a:spcAft>
                <a:spcPts val="1200"/>
              </a:spcAft>
              <a:defRPr sz="1200" spc="320" baseline="0">
                <a:solidFill>
                  <a:schemeClr val="bg1"/>
                </a:solidFill>
              </a:defRPr>
            </a:lvl1pPr>
            <a:lvl2pPr marL="0" indent="0"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 marL="174625" indent="0"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 marL="360363" indent="0"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 marL="534988" indent="0"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9B7D4B9-814E-482A-ADA1-7D874ADCE05F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718254" y="991259"/>
            <a:ext cx="4094252" cy="2133600"/>
          </a:xfrm>
        </p:spPr>
        <p:txBody>
          <a:bodyPr/>
          <a:lstStyle>
            <a:lvl1pPr>
              <a:spcAft>
                <a:spcPts val="1200"/>
              </a:spcAft>
              <a:defRPr sz="1200" spc="320" baseline="0">
                <a:solidFill>
                  <a:schemeClr val="bg1"/>
                </a:solidFill>
              </a:defRPr>
            </a:lvl1pPr>
            <a:lvl2pPr marL="0" indent="0"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 marL="174625" indent="0"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 marL="360363" indent="0"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 marL="534988" indent="0"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5343527" y="0"/>
            <a:ext cx="5343525" cy="3779838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62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(with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48" t="55174" r="-3129" b="-1109"/>
          <a:stretch/>
        </p:blipFill>
        <p:spPr>
          <a:xfrm>
            <a:off x="0" y="-1"/>
            <a:ext cx="3974306" cy="248443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2206" y="2605088"/>
            <a:ext cx="6286500" cy="3886200"/>
          </a:xfrm>
        </p:spPr>
        <p:txBody>
          <a:bodyPr/>
          <a:lstStyle>
            <a:lvl1pPr>
              <a:spcAft>
                <a:spcPts val="400"/>
              </a:spcAft>
              <a:defRPr sz="1800" spc="400" baseline="0"/>
            </a:lvl1pPr>
            <a:lvl2pPr marL="0" indent="0">
              <a:lnSpc>
                <a:spcPct val="120000"/>
              </a:lnSpc>
              <a:defRPr sz="1400"/>
            </a:lvl2pPr>
            <a:lvl3pPr marL="0" indent="0"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D31FA-082D-4023-9E33-93466348B427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955" y="4619625"/>
            <a:ext cx="3901858" cy="294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2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038166"/>
          </a:xfrm>
        </p:spPr>
        <p:txBody>
          <a:bodyPr anchor="ctr">
            <a:normAutofit/>
          </a:bodyPr>
          <a:lstStyle>
            <a:lvl1pPr algn="ctr">
              <a:defRPr sz="3200" spc="4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2" b="59997"/>
          <a:stretch/>
        </p:blipFill>
        <p:spPr>
          <a:xfrm>
            <a:off x="2690601" y="4465637"/>
            <a:ext cx="5649824" cy="2508838"/>
          </a:xfrm>
          <a:prstGeom prst="rect">
            <a:avLst/>
          </a:prstGeom>
          <a:solidFill>
            <a:schemeClr val="accent1"/>
          </a:solidFill>
        </p:spPr>
      </p:pic>
      <p:cxnSp>
        <p:nvCxnSpPr>
          <p:cNvPr id="9" name="Straight Connector 8"/>
          <p:cNvCxnSpPr/>
          <p:nvPr userDrawn="1"/>
        </p:nvCxnSpPr>
        <p:spPr>
          <a:xfrm>
            <a:off x="1" y="6974475"/>
            <a:ext cx="1069181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13" y="2"/>
            <a:ext cx="5302800" cy="199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6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367" userDrawn="1">
          <p15:clr>
            <a:srgbClr val="FBAE40"/>
          </p15:clr>
        </p15:guide>
        <p15:guide id="3" orient="horz" pos="2381" userDrawn="1">
          <p15:clr>
            <a:srgbClr val="FBAE40"/>
          </p15:clr>
        </p15:guide>
        <p15:guide id="4" orient="horz" pos="296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" y="6974475"/>
            <a:ext cx="1069181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113" y="2"/>
            <a:ext cx="5302800" cy="19938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906" y="2636837"/>
            <a:ext cx="3048000" cy="11536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2" b="59997"/>
          <a:stretch/>
        </p:blipFill>
        <p:spPr>
          <a:xfrm>
            <a:off x="2690601" y="4465637"/>
            <a:ext cx="5649824" cy="2508838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406648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381" userDrawn="1">
          <p15:clr>
            <a:srgbClr val="FBAE40"/>
          </p15:clr>
        </p15:guide>
        <p15:guide id="2" pos="3367" userDrawn="1">
          <p15:clr>
            <a:srgbClr val="FBAE40"/>
          </p15:clr>
        </p15:guide>
        <p15:guide id="3" orient="horz" pos="296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CD0AC-EB2B-4CC7-9248-133F3FCBBCD8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9794240" cy="5267821"/>
          </a:xfrm>
        </p:spPr>
        <p:txBody>
          <a:bodyPr>
            <a:normAutofit/>
          </a:bodyPr>
          <a:lstStyle/>
          <a:p>
            <a:r>
              <a:rPr lang="en-GB" dirty="0"/>
              <a:t>Text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97942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9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9794240" cy="567477"/>
          </a:xfrm>
        </p:spPr>
        <p:txBody>
          <a:bodyPr>
            <a:normAutofit/>
          </a:bodyPr>
          <a:lstStyle>
            <a:lvl1pPr>
              <a:defRPr sz="3600" baseline="0"/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545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7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1456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38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35A4E-DED3-46A1-A7CF-EEE1AC785408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t>‹#›</a:t>
            </a:fld>
            <a:endParaRPr lang="en-GB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0251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806406" y="4364037"/>
            <a:ext cx="2667000" cy="2250850"/>
          </a:xfrm>
        </p:spPr>
        <p:txBody>
          <a:bodyPr/>
          <a:lstStyle>
            <a:lvl1pPr algn="ctr">
              <a:spcAft>
                <a:spcPts val="600"/>
              </a:spcAft>
              <a:defRPr sz="1100" spc="320" baseline="0"/>
            </a:lvl1pPr>
            <a:lvl2pPr algn="ctr"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16053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43866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7167906" y="2051737"/>
            <a:ext cx="1944000" cy="1944000"/>
          </a:xfrm>
          <a:prstGeom prst="ellipse">
            <a:avLst/>
          </a:prstGeo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1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22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933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red, text on right">
    <p:bg>
      <p:bgPr>
        <a:solidFill>
          <a:srgbClr val="E306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728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rmAutofit/>
          </a:bodyPr>
          <a:lstStyle/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0466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41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white, text on r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-794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422106" y="1560017"/>
            <a:ext cx="4917440" cy="5267821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42210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  <p:sp>
        <p:nvSpPr>
          <p:cNvPr id="13" name="Title 6"/>
          <p:cNvSpPr>
            <a:spLocks noGrp="1"/>
          </p:cNvSpPr>
          <p:nvPr>
            <p:ph type="title" hasCustomPrompt="1"/>
          </p:nvPr>
        </p:nvSpPr>
        <p:spPr>
          <a:xfrm>
            <a:off x="5422106" y="385818"/>
            <a:ext cx="4917440" cy="567477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665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grey">
    <p:bg>
      <p:bgPr>
        <a:solidFill>
          <a:srgbClr val="D6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678D66-EF76-4296-97FC-0E08698CE4F1}" type="datetime1">
              <a:rPr lang="en-GB" smtClean="0"/>
              <a:t>14/10/2019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PRESENTATION TITLE – GO TO INSERT &gt; HEADER &amp; FOOTER TO EDIT THIS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649913" y="2"/>
            <a:ext cx="5041900" cy="755967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8" name="Title 3"/>
          <p:cNvSpPr>
            <a:spLocks noGrp="1"/>
          </p:cNvSpPr>
          <p:nvPr>
            <p:ph type="title"/>
          </p:nvPr>
        </p:nvSpPr>
        <p:spPr>
          <a:xfrm>
            <a:off x="504666" y="385818"/>
            <a:ext cx="4917440" cy="567477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sz="3600" dirty="0"/>
              <a:t>HEADER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504666" y="1560017"/>
            <a:ext cx="4917440" cy="5267821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Text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504666" y="1022353"/>
            <a:ext cx="4917440" cy="471484"/>
          </a:xfrm>
        </p:spPr>
        <p:txBody>
          <a:bodyPr>
            <a:normAutofit/>
          </a:bodyPr>
          <a:lstStyle>
            <a:lvl1pPr>
              <a:defRPr sz="2400" spc="38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243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666" y="385818"/>
            <a:ext cx="9651366" cy="567477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666" y="953293"/>
            <a:ext cx="9651366" cy="587454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74705" y="6986382"/>
            <a:ext cx="2180481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spc="150" baseline="0">
                <a:solidFill>
                  <a:schemeClr val="tx2"/>
                </a:solidFill>
              </a:defRPr>
            </a:lvl1pPr>
          </a:lstStyle>
          <a:p>
            <a:fld id="{C1209DAD-92F4-4EEF-A8EA-9263434B5E48}" type="datetime1">
              <a:rPr lang="en-GB" smtClean="0"/>
              <a:t>14/10/2019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666" y="6986382"/>
            <a:ext cx="6670040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00" spc="15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PRESENTATION TITLE – GO TO INSERT &gt; HEADER &amp; FOOTER TO EDIT THIS TEXT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55188" y="6986382"/>
            <a:ext cx="800845" cy="20213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spc="150" baseline="0">
                <a:solidFill>
                  <a:schemeClr val="tx2"/>
                </a:solidFill>
              </a:defRPr>
            </a:lvl1pPr>
          </a:lstStyle>
          <a:p>
            <a:fld id="{7B914098-EA5F-4E0F-8262-B37EEDEAEE8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573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0" r:id="rId3"/>
    <p:sldLayoutId id="2147483658" r:id="rId4"/>
    <p:sldLayoutId id="2147483656" r:id="rId5"/>
    <p:sldLayoutId id="2147483673" r:id="rId6"/>
    <p:sldLayoutId id="2147483668" r:id="rId7"/>
    <p:sldLayoutId id="2147483674" r:id="rId8"/>
    <p:sldLayoutId id="2147483669" r:id="rId9"/>
    <p:sldLayoutId id="2147483675" r:id="rId10"/>
    <p:sldLayoutId id="2147483666" r:id="rId11"/>
    <p:sldLayoutId id="2147483664" r:id="rId12"/>
    <p:sldLayoutId id="2147483651" r:id="rId13"/>
    <p:sldLayoutId id="2147483672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755957" rtl="0" eaLnBrk="1" latinLnBrk="0" hangingPunct="1">
        <a:lnSpc>
          <a:spcPct val="100000"/>
        </a:lnSpc>
        <a:spcBef>
          <a:spcPct val="0"/>
        </a:spcBef>
        <a:buNone/>
        <a:defRPr sz="3600" kern="1200" cap="all" spc="38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1pPr>
      <a:lvl2pPr marL="180975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2pPr>
      <a:lvl3pPr marL="358775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53975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717550" indent="0" algn="l" defTabSz="755957" rtl="0" eaLnBrk="1" latinLnBrk="0" hangingPunct="1">
        <a:lnSpc>
          <a:spcPct val="106000"/>
        </a:lnSpc>
        <a:spcBef>
          <a:spcPts val="0"/>
        </a:spcBef>
        <a:buFont typeface="Arial" panose="020B0604020202020204" pitchFamily="34" charset="0"/>
        <a:buNone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078883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861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840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819" indent="-188989" algn="l" defTabSz="755957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79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57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36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915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93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72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851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829" algn="l" defTabSz="755957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773906" y="2103437"/>
            <a:ext cx="9753599" cy="1142998"/>
          </a:xfrm>
        </p:spPr>
        <p:txBody>
          <a:bodyPr/>
          <a:lstStyle/>
          <a:p>
            <a:r>
              <a:rPr lang="en-GB"/>
              <a:t>Title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9216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0C70AC-36C0-2242-A130-C4E6753CD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797"/>
            <a:ext cx="11319423" cy="752987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-124591"/>
            <a:ext cx="11292636" cy="7684265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b="1" dirty="0"/>
          </a:p>
        </p:txBody>
      </p:sp>
      <p:sp>
        <p:nvSpPr>
          <p:cNvPr id="11" name="Rectangle 10"/>
          <p:cNvSpPr/>
          <p:nvPr/>
        </p:nvSpPr>
        <p:spPr>
          <a:xfrm>
            <a:off x="1946594" y="350837"/>
            <a:ext cx="6781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600" b="1" dirty="0">
                <a:solidFill>
                  <a:schemeClr val="bg1"/>
                </a:solidFill>
              </a:rPr>
              <a:t>Course Structure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88512" y="2209685"/>
            <a:ext cx="7667098" cy="31700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A weekly 1 hour lecture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b="1" dirty="0">
                <a:solidFill>
                  <a:schemeClr val="bg1"/>
                </a:solidFill>
              </a:rPr>
              <a:t>A weekly 2 hour seminar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b="1" dirty="0">
                <a:solidFill>
                  <a:schemeClr val="bg1"/>
                </a:solidFill>
              </a:rPr>
              <a:t>2 assessments each worth 50%</a:t>
            </a:r>
          </a:p>
          <a:p>
            <a:pPr marL="457200" indent="-457200">
              <a:buFont typeface="+mj-lt"/>
              <a:buAutoNum type="arabicPeriod"/>
            </a:pPr>
            <a:endParaRPr lang="en-US" sz="2400" b="1" dirty="0">
              <a:solidFill>
                <a:schemeClr val="bg1"/>
              </a:solidFill>
            </a:endParaRPr>
          </a:p>
          <a:p>
            <a:endParaRPr lang="en-US" sz="2400" b="1" dirty="0">
              <a:solidFill>
                <a:schemeClr val="bg1"/>
              </a:solidFill>
            </a:endParaRPr>
          </a:p>
          <a:p>
            <a:pPr marL="457200" indent="-457200">
              <a:buAutoNum type="arabicPeriod" startAt="2"/>
            </a:pPr>
            <a:endParaRPr lang="en-US" sz="2400" b="1" dirty="0">
              <a:solidFill>
                <a:schemeClr val="bg1"/>
              </a:solidFill>
            </a:endParaRPr>
          </a:p>
          <a:p>
            <a:br>
              <a:rPr lang="en-US" sz="2400" b="1" dirty="0">
                <a:solidFill>
                  <a:schemeClr val="bg1"/>
                </a:solidFill>
              </a:rPr>
            </a:br>
            <a:endParaRPr lang="en-US" sz="2400" b="1" dirty="0">
              <a:solidFill>
                <a:schemeClr val="bg1"/>
              </a:solidFill>
            </a:endParaRPr>
          </a:p>
          <a:p>
            <a:endParaRPr lang="en-US" sz="1400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7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691812" cy="755967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98CD0-570D-9E41-80F2-7B6729416D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l="7829" r="15746"/>
          <a:stretch/>
        </p:blipFill>
        <p:spPr>
          <a:xfrm>
            <a:off x="20" y="1"/>
            <a:ext cx="10691792" cy="755967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C18906-E659-BD40-8500-09B258DC4CF1}"/>
              </a:ext>
            </a:extLst>
          </p:cNvPr>
          <p:cNvSpPr/>
          <p:nvPr/>
        </p:nvSpPr>
        <p:spPr>
          <a:xfrm>
            <a:off x="5660" y="-90496"/>
            <a:ext cx="10708638" cy="7666038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336476" y="1904708"/>
            <a:ext cx="8018859" cy="31972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science (what leads to the truth)?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551092" y="7006698"/>
            <a:ext cx="2405658" cy="4024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7B914098-EA5F-4E0F-8262-B37EEDEAEE84}" type="slidenum">
              <a:rPr lang="en-US" sz="1200" spc="0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3</a:t>
            </a:fld>
            <a:endParaRPr lang="en-US" sz="1200" spc="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67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F67B05-769F-4349-AFFF-1E5D7C841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54163"/>
            <a:ext cx="10984706" cy="1098470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154906" y="2083691"/>
            <a:ext cx="8927307" cy="12673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does it mean to be a graduate 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7ED176-AD7A-8043-941F-DC8891BE8764}"/>
              </a:ext>
            </a:extLst>
          </p:cNvPr>
          <p:cNvSpPr/>
          <p:nvPr/>
        </p:nvSpPr>
        <p:spPr>
          <a:xfrm>
            <a:off x="0" y="-1554163"/>
            <a:ext cx="10984706" cy="10984706"/>
          </a:xfrm>
          <a:prstGeom prst="rect">
            <a:avLst/>
          </a:prstGeom>
          <a:solidFill>
            <a:schemeClr val="accent1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551092" y="7006698"/>
            <a:ext cx="2405658" cy="4024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  <a:defRPr/>
            </a:pPr>
            <a:fld id="{7B914098-EA5F-4E0F-8262-B37EEDEAEE84}" type="slidenum">
              <a:rPr lang="en-US" sz="1200" spc="0">
                <a:solidFill>
                  <a:srgbClr val="FFFFFF"/>
                </a:solidFill>
                <a:latin typeface="Calibri" panose="020F0502020204030204"/>
              </a:rPr>
              <a:pPr defTabSz="914400">
                <a:spcAft>
                  <a:spcPts val="600"/>
                </a:spcAft>
                <a:defRPr/>
              </a:pPr>
              <a:t>4</a:t>
            </a:fld>
            <a:endParaRPr lang="en-US" sz="1200" spc="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4026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847" y="0"/>
            <a:ext cx="11041859" cy="755967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-16826" y="0"/>
            <a:ext cx="11038837" cy="7559675"/>
          </a:xfrm>
          <a:prstGeom prst="rect">
            <a:avLst/>
          </a:prstGeom>
          <a:solidFill>
            <a:schemeClr val="accent1">
              <a:alpha val="7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2800" dirty="0"/>
          </a:p>
          <a:p>
            <a:endParaRPr lang="en-GB" sz="3000" dirty="0"/>
          </a:p>
        </p:txBody>
      </p:sp>
    </p:spTree>
    <p:extLst>
      <p:ext uri="{BB962C8B-B14F-4D97-AF65-F5344CB8AC3E}">
        <p14:creationId xmlns:p14="http://schemas.microsoft.com/office/powerpoint/2010/main" val="116113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14098-EA5F-4E0F-8262-B37EEDEAEE84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C4DAC7-27DF-8A46-B4FD-0A4B239E4232}"/>
              </a:ext>
            </a:extLst>
          </p:cNvPr>
          <p:cNvSpPr txBox="1"/>
          <p:nvPr/>
        </p:nvSpPr>
        <p:spPr>
          <a:xfrm>
            <a:off x="3136106" y="2789237"/>
            <a:ext cx="45720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New Section</a:t>
            </a:r>
          </a:p>
        </p:txBody>
      </p:sp>
    </p:spTree>
    <p:extLst>
      <p:ext uri="{BB962C8B-B14F-4D97-AF65-F5344CB8AC3E}">
        <p14:creationId xmlns:p14="http://schemas.microsoft.com/office/powerpoint/2010/main" val="232767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61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551">
      <a:dk1>
        <a:sysClr val="windowText" lastClr="000000"/>
      </a:dk1>
      <a:lt1>
        <a:sysClr val="window" lastClr="FFFFFF"/>
      </a:lt1>
      <a:dk2>
        <a:srgbClr val="172934"/>
      </a:dk2>
      <a:lt2>
        <a:srgbClr val="E7E6E6"/>
      </a:lt2>
      <a:accent1>
        <a:srgbClr val="E30613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29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outhampton Solent presentation template - new brand" id="{9A111449-8A30-400E-95EF-574DFB6DE763}" vid="{A72177E1-23DC-41FC-BB4E-9853E54FEE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9704</TotalTime>
  <Words>50</Words>
  <Application>Microsoft Macintosh PowerPoint</Application>
  <PresentationFormat>Custom</PresentationFormat>
  <Paragraphs>22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Office Theme</vt:lpstr>
      <vt:lpstr>Title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Southampton Solent University</dc:creator>
  <cp:lastModifiedBy>Joe Appleton</cp:lastModifiedBy>
  <cp:revision>127</cp:revision>
  <dcterms:created xsi:type="dcterms:W3CDTF">2017-02-28T18:13:28Z</dcterms:created>
  <dcterms:modified xsi:type="dcterms:W3CDTF">2019-10-14T13:06:29Z</dcterms:modified>
</cp:coreProperties>
</file>